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2" r:id="rId6"/>
    <p:sldId id="260" r:id="rId7"/>
    <p:sldId id="26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4/8/2020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4/8/2020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to C++ Programming language</a:t>
            </a:r>
            <a:endParaRPr lang="en-US" dirty="0"/>
          </a:p>
        </p:txBody>
      </p:sp>
      <p:sp>
        <p:nvSpPr>
          <p:cNvPr id="3" name="Content Placeholder 2"/>
          <p:cNvSpPr>
            <a:spLocks noGrp="1"/>
          </p:cNvSpPr>
          <p:nvPr>
            <p:ph idx="1"/>
          </p:nvPr>
        </p:nvSpPr>
        <p:spPr/>
        <p:txBody>
          <a:bodyPr/>
          <a:lstStyle/>
          <a:p>
            <a:r>
              <a:rPr lang="en-US" b="1" dirty="0" smtClean="0"/>
              <a:t>Lecture # 20</a:t>
            </a:r>
            <a:endParaRPr lang="en-US" b="1" dirty="0"/>
          </a:p>
        </p:txBody>
      </p:sp>
    </p:spTree>
    <p:extLst>
      <p:ext uri="{BB962C8B-B14F-4D97-AF65-F5344CB8AC3E}">
        <p14:creationId xmlns:p14="http://schemas.microsoft.com/office/powerpoint/2010/main" val="36728834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Topics</a:t>
            </a:r>
            <a:r>
              <a:rPr lang="en-US" dirty="0" smtClean="0"/>
              <a:t> </a:t>
            </a:r>
            <a:endParaRPr lang="en-US" dirty="0"/>
          </a:p>
        </p:txBody>
      </p:sp>
      <p:sp>
        <p:nvSpPr>
          <p:cNvPr id="3" name="Content Placeholder 2"/>
          <p:cNvSpPr>
            <a:spLocks noGrp="1"/>
          </p:cNvSpPr>
          <p:nvPr>
            <p:ph idx="1"/>
          </p:nvPr>
        </p:nvSpPr>
        <p:spPr/>
        <p:txBody>
          <a:bodyPr/>
          <a:lstStyle/>
          <a:p>
            <a:r>
              <a:rPr lang="en-US" b="1" dirty="0" smtClean="0"/>
              <a:t>While loop</a:t>
            </a:r>
          </a:p>
          <a:p>
            <a:r>
              <a:rPr lang="en-US" b="1" dirty="0" smtClean="0"/>
              <a:t>do-while loop</a:t>
            </a:r>
            <a:endParaRPr lang="en-US" b="1" dirty="0"/>
          </a:p>
        </p:txBody>
      </p:sp>
    </p:spTree>
    <p:extLst>
      <p:ext uri="{BB962C8B-B14F-4D97-AF65-F5344CB8AC3E}">
        <p14:creationId xmlns:p14="http://schemas.microsoft.com/office/powerpoint/2010/main" val="1153352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While loop C++</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b="1" dirty="0" smtClean="0"/>
              <a:t>Featured </a:t>
            </a:r>
            <a:r>
              <a:rPr lang="en-US" b="1" dirty="0"/>
              <a:t>snippet from the web</a:t>
            </a:r>
          </a:p>
          <a:p>
            <a:r>
              <a:rPr lang="en-US" b="1" dirty="0"/>
              <a:t>C++</a:t>
            </a:r>
            <a:r>
              <a:rPr lang="en-US" dirty="0"/>
              <a:t> Advanced</a:t>
            </a:r>
          </a:p>
          <a:p>
            <a:r>
              <a:rPr lang="en-US" b="1" dirty="0"/>
              <a:t>C++ while loops statement</a:t>
            </a:r>
            <a:r>
              <a:rPr lang="en-US" dirty="0"/>
              <a:t> allows to repeatedly run the same block of code until a condition is met. ... </a:t>
            </a:r>
            <a:r>
              <a:rPr lang="en-US" b="1" dirty="0"/>
              <a:t>while loop</a:t>
            </a:r>
            <a:r>
              <a:rPr lang="en-US" dirty="0"/>
              <a:t> has one control condition, and executes as long the condition is true. The condition of the </a:t>
            </a:r>
            <a:r>
              <a:rPr lang="en-US" b="1" dirty="0"/>
              <a:t>loop</a:t>
            </a:r>
            <a:r>
              <a:rPr lang="en-US" dirty="0"/>
              <a:t> is tested before the body of the </a:t>
            </a:r>
            <a:r>
              <a:rPr lang="en-US" b="1" dirty="0"/>
              <a:t>loop</a:t>
            </a:r>
            <a:r>
              <a:rPr lang="en-US" dirty="0"/>
              <a:t> is executed, hence it is called an entry-controlled </a:t>
            </a:r>
            <a:r>
              <a:rPr lang="en-US" b="1" dirty="0"/>
              <a:t>loop</a:t>
            </a:r>
            <a:r>
              <a:rPr lang="en-US" dirty="0"/>
              <a:t>.</a:t>
            </a:r>
          </a:p>
          <a:p>
            <a:endParaRPr lang="en-US" dirty="0"/>
          </a:p>
        </p:txBody>
      </p:sp>
    </p:spTree>
    <p:extLst>
      <p:ext uri="{BB962C8B-B14F-4D97-AF65-F5344CB8AC3E}">
        <p14:creationId xmlns:p14="http://schemas.microsoft.com/office/powerpoint/2010/main" val="2948259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Syntax of while loop</a:t>
            </a:r>
            <a:br>
              <a:rPr lang="en-US" b="1" dirty="0"/>
            </a:br>
            <a:endParaRPr lang="en-US" dirty="0"/>
          </a:p>
        </p:txBody>
      </p:sp>
      <p:sp>
        <p:nvSpPr>
          <p:cNvPr id="3" name="Content Placeholder 2"/>
          <p:cNvSpPr>
            <a:spLocks noGrp="1"/>
          </p:cNvSpPr>
          <p:nvPr>
            <p:ph idx="1"/>
          </p:nvPr>
        </p:nvSpPr>
        <p:spPr/>
        <p:txBody>
          <a:bodyPr>
            <a:normAutofit/>
          </a:bodyPr>
          <a:lstStyle/>
          <a:p>
            <a:r>
              <a:rPr lang="en-US" b="1" dirty="0"/>
              <a:t>Syntax of while loop</a:t>
            </a:r>
          </a:p>
          <a:p>
            <a:r>
              <a:rPr lang="en-US" dirty="0"/>
              <a:t>while(condition) { statement(s); }</a:t>
            </a:r>
            <a:r>
              <a:rPr lang="en-US" b="1" dirty="0"/>
              <a:t>How while Loop works?</a:t>
            </a:r>
          </a:p>
          <a:p>
            <a:r>
              <a:rPr lang="en-US" dirty="0"/>
              <a:t>In while loop, condition is evaluated first and if it returns true then the statements inside while loop execute, this happens repeatedly until the condition returns false. When condition returns false, the control comes out of loop and jumps to the next statement in the program after while loop.</a:t>
            </a:r>
          </a:p>
          <a:p>
            <a:endParaRPr lang="en-US" dirty="0"/>
          </a:p>
        </p:txBody>
      </p:sp>
    </p:spTree>
    <p:extLst>
      <p:ext uri="{BB962C8B-B14F-4D97-AF65-F5344CB8AC3E}">
        <p14:creationId xmlns:p14="http://schemas.microsoft.com/office/powerpoint/2010/main" val="407324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Note:</a:t>
            </a:r>
            <a:r>
              <a:rPr lang="en-US" dirty="0"/>
              <a:t> The important point to note when using while loop is that we need to use increment or decrement statement inside while loop so that the loop variable gets changed on each iteration, and at some point condition returns false. This way we can end the execution of while loop otherwise the loop would execute indefinitely.</a:t>
            </a:r>
          </a:p>
          <a:p>
            <a:endParaRPr lang="en-US" dirty="0"/>
          </a:p>
        </p:txBody>
      </p:sp>
    </p:spTree>
    <p:extLst>
      <p:ext uri="{BB962C8B-B14F-4D97-AF65-F5344CB8AC3E}">
        <p14:creationId xmlns:p14="http://schemas.microsoft.com/office/powerpoint/2010/main" val="1355939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While loop C++</a:t>
            </a:r>
            <a:br>
              <a:rPr lang="en-US" dirty="0"/>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1828800"/>
            <a:ext cx="8305800" cy="4572000"/>
          </a:xfrm>
        </p:spPr>
      </p:pic>
    </p:spTree>
    <p:extLst>
      <p:ext uri="{BB962C8B-B14F-4D97-AF65-F5344CB8AC3E}">
        <p14:creationId xmlns:p14="http://schemas.microsoft.com/office/powerpoint/2010/main" val="497569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Do While loop in C++ definition?</a:t>
            </a:r>
            <a:br>
              <a:rPr lang="en-US"/>
            </a:br>
            <a:endParaRPr lang="en-US"/>
          </a:p>
        </p:txBody>
      </p:sp>
      <p:sp>
        <p:nvSpPr>
          <p:cNvPr id="3" name="Content Placeholder 2"/>
          <p:cNvSpPr>
            <a:spLocks noGrp="1"/>
          </p:cNvSpPr>
          <p:nvPr>
            <p:ph idx="1"/>
          </p:nvPr>
        </p:nvSpPr>
        <p:spPr/>
        <p:txBody>
          <a:bodyPr/>
          <a:lstStyle/>
          <a:p>
            <a:r>
              <a:rPr lang="en-US" dirty="0"/>
              <a:t>Do While loop in C++ definition?</a:t>
            </a:r>
          </a:p>
          <a:p>
            <a:r>
              <a:rPr lang="en-US" b="1" dirty="0"/>
              <a:t>do</a:t>
            </a:r>
            <a:r>
              <a:rPr lang="en-US" dirty="0"/>
              <a:t>-</a:t>
            </a:r>
            <a:r>
              <a:rPr lang="en-US" b="1" dirty="0"/>
              <a:t>while loop in C++</a:t>
            </a:r>
            <a:r>
              <a:rPr lang="en-US" dirty="0"/>
              <a:t> Programming. ... This </a:t>
            </a:r>
            <a:r>
              <a:rPr lang="en-US" b="1" dirty="0"/>
              <a:t>means</a:t>
            </a:r>
            <a:r>
              <a:rPr lang="en-US" dirty="0"/>
              <a:t> statements inside </a:t>
            </a:r>
            <a:r>
              <a:rPr lang="en-US" b="1" dirty="0"/>
              <a:t>do</a:t>
            </a:r>
            <a:r>
              <a:rPr lang="en-US" dirty="0"/>
              <a:t>-</a:t>
            </a:r>
            <a:r>
              <a:rPr lang="en-US" b="1" dirty="0"/>
              <a:t>while loop</a:t>
            </a:r>
            <a:r>
              <a:rPr lang="en-US" dirty="0"/>
              <a:t> are executed at least once and exits the </a:t>
            </a:r>
            <a:r>
              <a:rPr lang="en-US" b="1" dirty="0"/>
              <a:t>loop</a:t>
            </a:r>
            <a:r>
              <a:rPr lang="en-US" dirty="0"/>
              <a:t> when the condition becomes false or break statement is used. The condition to be checked can be changed inside the </a:t>
            </a:r>
            <a:r>
              <a:rPr lang="en-US" b="1" dirty="0"/>
              <a:t>loop</a:t>
            </a:r>
            <a:r>
              <a:rPr lang="en-US" dirty="0"/>
              <a:t> as well</a:t>
            </a:r>
          </a:p>
          <a:p>
            <a:endParaRPr lang="en-US" dirty="0"/>
          </a:p>
        </p:txBody>
      </p:sp>
    </p:spTree>
    <p:extLst>
      <p:ext uri="{BB962C8B-B14F-4D97-AF65-F5344CB8AC3E}">
        <p14:creationId xmlns:p14="http://schemas.microsoft.com/office/powerpoint/2010/main" val="114000636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TotalTime>
  <Words>125</Words>
  <Application>Microsoft Office PowerPoint</Application>
  <PresentationFormat>On-screen Show (4:3)</PresentationFormat>
  <Paragraphs>18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Flow</vt:lpstr>
      <vt:lpstr>Introduction to C++ Programming language</vt:lpstr>
      <vt:lpstr>Topics </vt:lpstr>
      <vt:lpstr>While loop C++ </vt:lpstr>
      <vt:lpstr>Syntax of while loop </vt:lpstr>
      <vt:lpstr>PowerPoint Presentation</vt:lpstr>
      <vt:lpstr>While loop C++ </vt:lpstr>
      <vt:lpstr>Do While loop in C++ definition?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alia munawar</dc:creator>
  <cp:lastModifiedBy>Alia manawar</cp:lastModifiedBy>
  <cp:revision>3</cp:revision>
  <dcterms:created xsi:type="dcterms:W3CDTF">2006-08-16T00:00:00Z</dcterms:created>
  <dcterms:modified xsi:type="dcterms:W3CDTF">2020-04-08T17:45:23Z</dcterms:modified>
</cp:coreProperties>
</file>